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grandir Narrow Bold" panose="020B0604020202020204" charset="0"/>
      <p:regular r:id="rId17"/>
    </p:embeddedFont>
    <p:embeddedFont>
      <p:font typeface="Agrandir Wide Heavy" panose="020B0604020202020204" charset="0"/>
      <p:regular r:id="rId18"/>
    </p:embeddedFont>
    <p:embeddedFont>
      <p:font typeface="Open Sans Bold" panose="020B0806030504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8F64DD-636D-15A8-DA29-844AE2684DE3}" v="9" dt="2024-12-03T23:47:44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. RODRIGUEZ CARRASCO" userId="S::luc.rodriguezc@duocuc.cl::66589016-87c0-46be-9615-0ad796d23d26" providerId="AD" clId="Web-{D08F64DD-636D-15A8-DA29-844AE2684DE3}"/>
    <pc:docChg chg="modSld">
      <pc:chgData name="LUCAS . RODRIGUEZ CARRASCO" userId="S::luc.rodriguezc@duocuc.cl::66589016-87c0-46be-9615-0ad796d23d26" providerId="AD" clId="Web-{D08F64DD-636D-15A8-DA29-844AE2684DE3}" dt="2024-12-03T23:47:44.121" v="8"/>
      <pc:docMkLst>
        <pc:docMk/>
      </pc:docMkLst>
      <pc:sldChg chg="modSp">
        <pc:chgData name="LUCAS . RODRIGUEZ CARRASCO" userId="S::luc.rodriguezc@duocuc.cl::66589016-87c0-46be-9615-0ad796d23d26" providerId="AD" clId="Web-{D08F64DD-636D-15A8-DA29-844AE2684DE3}" dt="2024-12-03T23:47:15.792" v="4" actId="1076"/>
        <pc:sldMkLst>
          <pc:docMk/>
          <pc:sldMk cId="0" sldId="257"/>
        </pc:sldMkLst>
        <pc:spChg chg="mod">
          <ac:chgData name="LUCAS . RODRIGUEZ CARRASCO" userId="S::luc.rodriguezc@duocuc.cl::66589016-87c0-46be-9615-0ad796d23d26" providerId="AD" clId="Web-{D08F64DD-636D-15A8-DA29-844AE2684DE3}" dt="2024-12-03T23:47:15.792" v="4" actId="1076"/>
          <ac:spMkLst>
            <pc:docMk/>
            <pc:sldMk cId="0" sldId="257"/>
            <ac:spMk id="21" creationId="{00000000-0000-0000-0000-000000000000}"/>
          </ac:spMkLst>
        </pc:spChg>
      </pc:sldChg>
      <pc:sldChg chg="modSp">
        <pc:chgData name="LUCAS . RODRIGUEZ CARRASCO" userId="S::luc.rodriguezc@duocuc.cl::66589016-87c0-46be-9615-0ad796d23d26" providerId="AD" clId="Web-{D08F64DD-636D-15A8-DA29-844AE2684DE3}" dt="2024-12-03T23:47:01.072" v="2" actId="14100"/>
        <pc:sldMkLst>
          <pc:docMk/>
          <pc:sldMk cId="0" sldId="261"/>
        </pc:sldMkLst>
        <pc:spChg chg="mod">
          <ac:chgData name="LUCAS . RODRIGUEZ CARRASCO" userId="S::luc.rodriguezc@duocuc.cl::66589016-87c0-46be-9615-0ad796d23d26" providerId="AD" clId="Web-{D08F64DD-636D-15A8-DA29-844AE2684DE3}" dt="2024-12-03T23:46:57.400" v="1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LUCAS . RODRIGUEZ CARRASCO" userId="S::luc.rodriguezc@duocuc.cl::66589016-87c0-46be-9615-0ad796d23d26" providerId="AD" clId="Web-{D08F64DD-636D-15A8-DA29-844AE2684DE3}" dt="2024-12-03T23:47:01.072" v="2" actId="14100"/>
          <ac:spMkLst>
            <pc:docMk/>
            <pc:sldMk cId="0" sldId="261"/>
            <ac:spMk id="11" creationId="{00000000-0000-0000-0000-000000000000}"/>
          </ac:spMkLst>
        </pc:spChg>
      </pc:sldChg>
      <pc:sldChg chg="addSp delSp">
        <pc:chgData name="LUCAS . RODRIGUEZ CARRASCO" userId="S::luc.rodriguezc@duocuc.cl::66589016-87c0-46be-9615-0ad796d23d26" providerId="AD" clId="Web-{D08F64DD-636D-15A8-DA29-844AE2684DE3}" dt="2024-12-03T23:47:44.121" v="8"/>
        <pc:sldMkLst>
          <pc:docMk/>
          <pc:sldMk cId="0" sldId="265"/>
        </pc:sldMkLst>
        <pc:spChg chg="del">
          <ac:chgData name="LUCAS . RODRIGUEZ CARRASCO" userId="S::luc.rodriguezc@duocuc.cl::66589016-87c0-46be-9615-0ad796d23d26" providerId="AD" clId="Web-{D08F64DD-636D-15A8-DA29-844AE2684DE3}" dt="2024-12-03T23:47:38.871" v="7"/>
          <ac:spMkLst>
            <pc:docMk/>
            <pc:sldMk cId="0" sldId="265"/>
            <ac:spMk id="3" creationId="{00000000-0000-0000-0000-000000000000}"/>
          </ac:spMkLst>
        </pc:spChg>
        <pc:spChg chg="add del">
          <ac:chgData name="LUCAS . RODRIGUEZ CARRASCO" userId="S::luc.rodriguezc@duocuc.cl::66589016-87c0-46be-9615-0ad796d23d26" providerId="AD" clId="Web-{D08F64DD-636D-15A8-DA29-844AE2684DE3}" dt="2024-12-03T23:47:37.074" v="6"/>
          <ac:spMkLst>
            <pc:docMk/>
            <pc:sldMk cId="0" sldId="265"/>
            <ac:spMk id="8" creationId="{A121F029-1AAB-85D7-2C28-AE63C288E0C7}"/>
          </ac:spMkLst>
        </pc:spChg>
        <pc:spChg chg="add">
          <ac:chgData name="LUCAS . RODRIGUEZ CARRASCO" userId="S::luc.rodriguezc@duocuc.cl::66589016-87c0-46be-9615-0ad796d23d26" providerId="AD" clId="Web-{D08F64DD-636D-15A8-DA29-844AE2684DE3}" dt="2024-12-03T23:47:44.121" v="8"/>
          <ac:spMkLst>
            <pc:docMk/>
            <pc:sldMk cId="0" sldId="265"/>
            <ac:spMk id="10" creationId="{444C4188-249E-3DD8-417D-16128C0CF6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21576" y="2570465"/>
            <a:ext cx="14182981" cy="640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5"/>
              </a:lnSpc>
            </a:pPr>
            <a:r>
              <a:rPr lang="en-US" sz="7378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PROYECTO “HORTISCAN”​</a:t>
            </a:r>
          </a:p>
          <a:p>
            <a:pPr algn="ctr">
              <a:lnSpc>
                <a:spcPts val="8115"/>
              </a:lnSpc>
            </a:pPr>
            <a:endParaRPr lang="en-US" sz="7378" b="1">
              <a:solidFill>
                <a:srgbClr val="FFFFFF"/>
              </a:solidFill>
              <a:latin typeface="Agrandir Wide Heavy"/>
              <a:ea typeface="Agrandir Wide Heavy"/>
              <a:cs typeface="Agrandir Wide Heavy"/>
              <a:sym typeface="Agrandir Wide Heavy"/>
            </a:endParaRPr>
          </a:p>
          <a:p>
            <a:pPr algn="ctr">
              <a:lnSpc>
                <a:spcPts val="8115"/>
              </a:lnSpc>
            </a:pPr>
            <a:r>
              <a:rPr lang="en-US" sz="7378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PRESENTACIÓN FINAL CAPSTONE</a:t>
            </a:r>
          </a:p>
          <a:p>
            <a:pPr algn="ctr">
              <a:lnSpc>
                <a:spcPts val="8115"/>
              </a:lnSpc>
            </a:pPr>
            <a:endParaRPr lang="en-US" sz="7378" b="1">
              <a:solidFill>
                <a:srgbClr val="FFFFFF"/>
              </a:solidFill>
              <a:latin typeface="Agrandir Wide Heavy"/>
              <a:ea typeface="Agrandir Wide Heavy"/>
              <a:cs typeface="Agrandir Wide Heavy"/>
              <a:sym typeface="Agrandir Wide Heav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30123" y="1478953"/>
            <a:ext cx="10427754" cy="8785383"/>
          </a:xfrm>
          <a:custGeom>
            <a:avLst/>
            <a:gdLst/>
            <a:ahLst/>
            <a:cxnLst/>
            <a:rect l="l" t="t" r="r" b="b"/>
            <a:pathLst>
              <a:path w="10427754" h="8785383">
                <a:moveTo>
                  <a:pt x="0" y="0"/>
                </a:moveTo>
                <a:lnTo>
                  <a:pt x="10427754" y="0"/>
                </a:lnTo>
                <a:lnTo>
                  <a:pt x="10427754" y="8785382"/>
                </a:lnTo>
                <a:lnTo>
                  <a:pt x="0" y="8785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38453" y="390525"/>
            <a:ext cx="10011094" cy="108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5"/>
              </a:lnSpc>
            </a:pPr>
            <a:r>
              <a:rPr lang="en-US" sz="6423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MODELO DE DATOS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444C4188-249E-3DD8-417D-16128C0CF6C8}"/>
              </a:ext>
            </a:extLst>
          </p:cNvPr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1561" y="2775327"/>
            <a:ext cx="11904877" cy="6636969"/>
          </a:xfrm>
          <a:custGeom>
            <a:avLst/>
            <a:gdLst/>
            <a:ahLst/>
            <a:cxnLst/>
            <a:rect l="l" t="t" r="r" b="b"/>
            <a:pathLst>
              <a:path w="11904877" h="6636969">
                <a:moveTo>
                  <a:pt x="0" y="0"/>
                </a:moveTo>
                <a:lnTo>
                  <a:pt x="11904878" y="0"/>
                </a:lnTo>
                <a:lnTo>
                  <a:pt x="11904878" y="6636969"/>
                </a:lnTo>
                <a:lnTo>
                  <a:pt x="0" y="6636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7428" y="444216"/>
            <a:ext cx="8233144" cy="21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TECNOLOGÍAS UTILIZADAS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63323" y="3548987"/>
            <a:ext cx="11361354" cy="3065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DEMOSTRACIÓN DEL RESULTADO DEL PROYECTO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63323" y="4024722"/>
            <a:ext cx="11361354" cy="21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RESULTADOS OBTENIDOS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63323" y="3073251"/>
            <a:ext cx="11361354" cy="401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OBSTÁCULOS PRESENTADOS DURANTE EL PROYECTO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63323" y="4024722"/>
            <a:ext cx="11361354" cy="21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PREGUNTAS DE LA COMISIÓN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575" y="28575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08373" y="2065468"/>
            <a:ext cx="4559968" cy="7417468"/>
            <a:chOff x="0" y="0"/>
            <a:chExt cx="1200979" cy="19535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0979" cy="1953572"/>
            </a:xfrm>
            <a:custGeom>
              <a:avLst/>
              <a:gdLst/>
              <a:ahLst/>
              <a:cxnLst/>
              <a:rect l="l" t="t" r="r" b="b"/>
              <a:pathLst>
                <a:path w="1200979" h="1953572">
                  <a:moveTo>
                    <a:pt x="42445" y="0"/>
                  </a:moveTo>
                  <a:lnTo>
                    <a:pt x="1158534" y="0"/>
                  </a:lnTo>
                  <a:cubicBezTo>
                    <a:pt x="1169791" y="0"/>
                    <a:pt x="1180587" y="4472"/>
                    <a:pt x="1188547" y="12432"/>
                  </a:cubicBezTo>
                  <a:cubicBezTo>
                    <a:pt x="1196507" y="20392"/>
                    <a:pt x="1200979" y="31188"/>
                    <a:pt x="1200979" y="42445"/>
                  </a:cubicBezTo>
                  <a:lnTo>
                    <a:pt x="1200979" y="1911127"/>
                  </a:lnTo>
                  <a:cubicBezTo>
                    <a:pt x="1200979" y="1934569"/>
                    <a:pt x="1181976" y="1953572"/>
                    <a:pt x="1158534" y="1953572"/>
                  </a:cubicBezTo>
                  <a:lnTo>
                    <a:pt x="42445" y="1953572"/>
                  </a:lnTo>
                  <a:cubicBezTo>
                    <a:pt x="19003" y="1953572"/>
                    <a:pt x="0" y="1934569"/>
                    <a:pt x="0" y="1911127"/>
                  </a:cubicBezTo>
                  <a:lnTo>
                    <a:pt x="0" y="42445"/>
                  </a:lnTo>
                  <a:cubicBezTo>
                    <a:pt x="0" y="19003"/>
                    <a:pt x="19003" y="0"/>
                    <a:pt x="42445" y="0"/>
                  </a:cubicBezTo>
                  <a:close/>
                </a:path>
              </a:pathLst>
            </a:custGeom>
            <a:solidFill>
              <a:srgbClr val="393939">
                <a:alpha val="9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00979" cy="1991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23239" y="2531691"/>
            <a:ext cx="2530235" cy="253023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0375" y="0"/>
                  </a:moveTo>
                  <a:lnTo>
                    <a:pt x="742425" y="0"/>
                  </a:lnTo>
                  <a:cubicBezTo>
                    <a:pt x="761090" y="0"/>
                    <a:pt x="778990" y="7414"/>
                    <a:pt x="792188" y="20612"/>
                  </a:cubicBezTo>
                  <a:cubicBezTo>
                    <a:pt x="805386" y="33810"/>
                    <a:pt x="812800" y="51710"/>
                    <a:pt x="812800" y="70375"/>
                  </a:cubicBezTo>
                  <a:lnTo>
                    <a:pt x="812800" y="742425"/>
                  </a:lnTo>
                  <a:cubicBezTo>
                    <a:pt x="812800" y="761090"/>
                    <a:pt x="805386" y="778990"/>
                    <a:pt x="792188" y="792188"/>
                  </a:cubicBezTo>
                  <a:cubicBezTo>
                    <a:pt x="778990" y="805386"/>
                    <a:pt x="761090" y="812800"/>
                    <a:pt x="742425" y="812800"/>
                  </a:cubicBezTo>
                  <a:lnTo>
                    <a:pt x="70375" y="812800"/>
                  </a:lnTo>
                  <a:cubicBezTo>
                    <a:pt x="51710" y="812800"/>
                    <a:pt x="33810" y="805386"/>
                    <a:pt x="20612" y="792188"/>
                  </a:cubicBezTo>
                  <a:cubicBezTo>
                    <a:pt x="7414" y="778990"/>
                    <a:pt x="0" y="761090"/>
                    <a:pt x="0" y="742425"/>
                  </a:cubicBezTo>
                  <a:lnTo>
                    <a:pt x="0" y="70375"/>
                  </a:lnTo>
                  <a:cubicBezTo>
                    <a:pt x="0" y="51710"/>
                    <a:pt x="7414" y="33810"/>
                    <a:pt x="20612" y="20612"/>
                  </a:cubicBezTo>
                  <a:cubicBezTo>
                    <a:pt x="33810" y="7414"/>
                    <a:pt x="51710" y="0"/>
                    <a:pt x="70375" y="0"/>
                  </a:cubicBezTo>
                  <a:close/>
                </a:path>
              </a:pathLst>
            </a:custGeom>
            <a:blipFill>
              <a:blip r:embed="rId5"/>
              <a:stretch>
                <a:fillRect l="-22419" t="-34934" r="-25110" b="-617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711503" y="2065468"/>
            <a:ext cx="4559968" cy="7417468"/>
            <a:chOff x="0" y="0"/>
            <a:chExt cx="1200979" cy="19535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0979" cy="1953572"/>
            </a:xfrm>
            <a:custGeom>
              <a:avLst/>
              <a:gdLst/>
              <a:ahLst/>
              <a:cxnLst/>
              <a:rect l="l" t="t" r="r" b="b"/>
              <a:pathLst>
                <a:path w="1200979" h="1953572">
                  <a:moveTo>
                    <a:pt x="42445" y="0"/>
                  </a:moveTo>
                  <a:lnTo>
                    <a:pt x="1158534" y="0"/>
                  </a:lnTo>
                  <a:cubicBezTo>
                    <a:pt x="1169791" y="0"/>
                    <a:pt x="1180587" y="4472"/>
                    <a:pt x="1188547" y="12432"/>
                  </a:cubicBezTo>
                  <a:cubicBezTo>
                    <a:pt x="1196507" y="20392"/>
                    <a:pt x="1200979" y="31188"/>
                    <a:pt x="1200979" y="42445"/>
                  </a:cubicBezTo>
                  <a:lnTo>
                    <a:pt x="1200979" y="1911127"/>
                  </a:lnTo>
                  <a:cubicBezTo>
                    <a:pt x="1200979" y="1934569"/>
                    <a:pt x="1181976" y="1953572"/>
                    <a:pt x="1158534" y="1953572"/>
                  </a:cubicBezTo>
                  <a:lnTo>
                    <a:pt x="42445" y="1953572"/>
                  </a:lnTo>
                  <a:cubicBezTo>
                    <a:pt x="19003" y="1953572"/>
                    <a:pt x="0" y="1934569"/>
                    <a:pt x="0" y="1911127"/>
                  </a:cubicBezTo>
                  <a:lnTo>
                    <a:pt x="0" y="42445"/>
                  </a:lnTo>
                  <a:cubicBezTo>
                    <a:pt x="0" y="19003"/>
                    <a:pt x="19003" y="0"/>
                    <a:pt x="42445" y="0"/>
                  </a:cubicBezTo>
                  <a:close/>
                </a:path>
              </a:pathLst>
            </a:custGeom>
            <a:solidFill>
              <a:srgbClr val="393939">
                <a:alpha val="9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00979" cy="1991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19222" y="2065468"/>
            <a:ext cx="4559968" cy="7417468"/>
            <a:chOff x="0" y="0"/>
            <a:chExt cx="1200979" cy="19535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0979" cy="1953572"/>
            </a:xfrm>
            <a:custGeom>
              <a:avLst/>
              <a:gdLst/>
              <a:ahLst/>
              <a:cxnLst/>
              <a:rect l="l" t="t" r="r" b="b"/>
              <a:pathLst>
                <a:path w="1200979" h="1953572">
                  <a:moveTo>
                    <a:pt x="42445" y="0"/>
                  </a:moveTo>
                  <a:lnTo>
                    <a:pt x="1158534" y="0"/>
                  </a:lnTo>
                  <a:cubicBezTo>
                    <a:pt x="1169791" y="0"/>
                    <a:pt x="1180587" y="4472"/>
                    <a:pt x="1188547" y="12432"/>
                  </a:cubicBezTo>
                  <a:cubicBezTo>
                    <a:pt x="1196507" y="20392"/>
                    <a:pt x="1200979" y="31188"/>
                    <a:pt x="1200979" y="42445"/>
                  </a:cubicBezTo>
                  <a:lnTo>
                    <a:pt x="1200979" y="1911127"/>
                  </a:lnTo>
                  <a:cubicBezTo>
                    <a:pt x="1200979" y="1934569"/>
                    <a:pt x="1181976" y="1953572"/>
                    <a:pt x="1158534" y="1953572"/>
                  </a:cubicBezTo>
                  <a:lnTo>
                    <a:pt x="42445" y="1953572"/>
                  </a:lnTo>
                  <a:cubicBezTo>
                    <a:pt x="19003" y="1953572"/>
                    <a:pt x="0" y="1934569"/>
                    <a:pt x="0" y="1911127"/>
                  </a:cubicBezTo>
                  <a:lnTo>
                    <a:pt x="0" y="42445"/>
                  </a:lnTo>
                  <a:cubicBezTo>
                    <a:pt x="0" y="19003"/>
                    <a:pt x="19003" y="0"/>
                    <a:pt x="4244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00979" cy="1991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34088" y="2531691"/>
            <a:ext cx="2530235" cy="253023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0375" y="0"/>
                  </a:moveTo>
                  <a:lnTo>
                    <a:pt x="742425" y="0"/>
                  </a:lnTo>
                  <a:cubicBezTo>
                    <a:pt x="761090" y="0"/>
                    <a:pt x="778990" y="7414"/>
                    <a:pt x="792188" y="20612"/>
                  </a:cubicBezTo>
                  <a:cubicBezTo>
                    <a:pt x="805386" y="33810"/>
                    <a:pt x="812800" y="51710"/>
                    <a:pt x="812800" y="70375"/>
                  </a:cubicBezTo>
                  <a:lnTo>
                    <a:pt x="812800" y="742425"/>
                  </a:lnTo>
                  <a:cubicBezTo>
                    <a:pt x="812800" y="761090"/>
                    <a:pt x="805386" y="778990"/>
                    <a:pt x="792188" y="792188"/>
                  </a:cubicBezTo>
                  <a:cubicBezTo>
                    <a:pt x="778990" y="805386"/>
                    <a:pt x="761090" y="812800"/>
                    <a:pt x="742425" y="812800"/>
                  </a:cubicBezTo>
                  <a:lnTo>
                    <a:pt x="70375" y="812800"/>
                  </a:lnTo>
                  <a:cubicBezTo>
                    <a:pt x="51710" y="812800"/>
                    <a:pt x="33810" y="805386"/>
                    <a:pt x="20612" y="792188"/>
                  </a:cubicBezTo>
                  <a:cubicBezTo>
                    <a:pt x="7414" y="778990"/>
                    <a:pt x="0" y="761090"/>
                    <a:pt x="0" y="742425"/>
                  </a:cubicBezTo>
                  <a:lnTo>
                    <a:pt x="0" y="70375"/>
                  </a:lnTo>
                  <a:cubicBezTo>
                    <a:pt x="0" y="51710"/>
                    <a:pt x="7414" y="33810"/>
                    <a:pt x="20612" y="20612"/>
                  </a:cubicBezTo>
                  <a:cubicBezTo>
                    <a:pt x="33810" y="7414"/>
                    <a:pt x="51710" y="0"/>
                    <a:pt x="70375" y="0"/>
                  </a:cubicBezTo>
                  <a:close/>
                </a:path>
              </a:pathLst>
            </a:custGeom>
            <a:blipFill>
              <a:blip r:embed="rId6"/>
              <a:stretch>
                <a:fillRect l="-13285" t="-34934" r="-28763" b="-5446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7726370" y="2531691"/>
            <a:ext cx="2530235" cy="253023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0375" y="0"/>
                  </a:moveTo>
                  <a:lnTo>
                    <a:pt x="742425" y="0"/>
                  </a:lnTo>
                  <a:cubicBezTo>
                    <a:pt x="761090" y="0"/>
                    <a:pt x="778990" y="7414"/>
                    <a:pt x="792188" y="20612"/>
                  </a:cubicBezTo>
                  <a:cubicBezTo>
                    <a:pt x="805386" y="33810"/>
                    <a:pt x="812800" y="51710"/>
                    <a:pt x="812800" y="70375"/>
                  </a:cubicBezTo>
                  <a:lnTo>
                    <a:pt x="812800" y="742425"/>
                  </a:lnTo>
                  <a:cubicBezTo>
                    <a:pt x="812800" y="761090"/>
                    <a:pt x="805386" y="778990"/>
                    <a:pt x="792188" y="792188"/>
                  </a:cubicBezTo>
                  <a:cubicBezTo>
                    <a:pt x="778990" y="805386"/>
                    <a:pt x="761090" y="812800"/>
                    <a:pt x="742425" y="812800"/>
                  </a:cubicBezTo>
                  <a:lnTo>
                    <a:pt x="70375" y="812800"/>
                  </a:lnTo>
                  <a:cubicBezTo>
                    <a:pt x="51710" y="812800"/>
                    <a:pt x="33810" y="805386"/>
                    <a:pt x="20612" y="792188"/>
                  </a:cubicBezTo>
                  <a:cubicBezTo>
                    <a:pt x="7414" y="778990"/>
                    <a:pt x="0" y="761090"/>
                    <a:pt x="0" y="742425"/>
                  </a:cubicBezTo>
                  <a:lnTo>
                    <a:pt x="0" y="70375"/>
                  </a:lnTo>
                  <a:cubicBezTo>
                    <a:pt x="0" y="51710"/>
                    <a:pt x="7414" y="33810"/>
                    <a:pt x="20612" y="20612"/>
                  </a:cubicBezTo>
                  <a:cubicBezTo>
                    <a:pt x="33810" y="7414"/>
                    <a:pt x="51710" y="0"/>
                    <a:pt x="70375" y="0"/>
                  </a:cubicBezTo>
                  <a:close/>
                </a:path>
              </a:pathLst>
            </a:custGeom>
            <a:blipFill>
              <a:blip r:embed="rId7"/>
              <a:stretch>
                <a:fillRect l="-53973" t="-63166" r="-46068" b="-103555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078657" y="813328"/>
            <a:ext cx="13825661" cy="102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7"/>
              </a:lnSpc>
            </a:pPr>
            <a:r>
              <a:rPr lang="en-US" sz="6052" b="1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INTEGRANTES DEL PROYECTO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14507" y="5140543"/>
            <a:ext cx="2947700" cy="427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50"/>
              </a:lnSpc>
              <a:spcBef>
                <a:spcPct val="0"/>
              </a:spcBef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Victor Aponte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92753" y="5183406"/>
            <a:ext cx="1997470" cy="41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0"/>
              </a:lnSpc>
              <a:spcBef>
                <a:spcPct val="0"/>
              </a:spcBef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Cristian Lara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36192" y="5183406"/>
            <a:ext cx="2526028" cy="41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0"/>
              </a:lnSpc>
              <a:spcBef>
                <a:spcPct val="0"/>
              </a:spcBef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Lucas Rodríguez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4220" y="5669427"/>
            <a:ext cx="4179533" cy="361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Líder de proyecto</a:t>
            </a:r>
          </a:p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desarrollo backend</a:t>
            </a:r>
          </a:p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integraciones de funcionalidades</a:t>
            </a:r>
          </a:p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Administrador de BD</a:t>
            </a:r>
          </a:p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Apoyo y orientación en documentación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04015" y="5669427"/>
            <a:ext cx="4179533" cy="316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OCR</a:t>
            </a:r>
          </a:p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pruebas de QA</a:t>
            </a:r>
          </a:p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documentación</a:t>
            </a:r>
          </a:p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Modelador y administrador de BD</a:t>
            </a:r>
          </a:p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Apoyo de desarrollo en interfaces web/mobile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04972" y="5669427"/>
            <a:ext cx="4179533" cy="270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UX/UI</a:t>
            </a:r>
          </a:p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 de plataforma web </a:t>
            </a:r>
          </a:p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 de aplicación móvil</a:t>
            </a:r>
          </a:p>
          <a:p>
            <a:pPr algn="l">
              <a:lnSpc>
                <a:spcPts val="3643"/>
              </a:lnSpc>
            </a:pPr>
            <a:r>
              <a:rPr lang="en-US" sz="2094" b="1" spc="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 de documentación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0696" y="4616275"/>
            <a:ext cx="6000725" cy="4000483"/>
          </a:xfrm>
          <a:custGeom>
            <a:avLst/>
            <a:gdLst/>
            <a:ahLst/>
            <a:cxnLst/>
            <a:rect l="l" t="t" r="r" b="b"/>
            <a:pathLst>
              <a:path w="6000725" h="4000483">
                <a:moveTo>
                  <a:pt x="0" y="0"/>
                </a:moveTo>
                <a:lnTo>
                  <a:pt x="6000725" y="0"/>
                </a:lnTo>
                <a:lnTo>
                  <a:pt x="6000725" y="4000483"/>
                </a:lnTo>
                <a:lnTo>
                  <a:pt x="0" y="4000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7293" y="4616275"/>
            <a:ext cx="7134765" cy="4000483"/>
          </a:xfrm>
          <a:custGeom>
            <a:avLst/>
            <a:gdLst/>
            <a:ahLst/>
            <a:cxnLst/>
            <a:rect l="l" t="t" r="r" b="b"/>
            <a:pathLst>
              <a:path w="7134765" h="4000483">
                <a:moveTo>
                  <a:pt x="0" y="0"/>
                </a:moveTo>
                <a:lnTo>
                  <a:pt x="7134765" y="0"/>
                </a:lnTo>
                <a:lnTo>
                  <a:pt x="7134765" y="4000483"/>
                </a:lnTo>
                <a:lnTo>
                  <a:pt x="0" y="40004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742041" y="5594684"/>
            <a:ext cx="1574633" cy="157463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859359" y="1012257"/>
            <a:ext cx="11361354" cy="21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DESCRIPCIÓN DEL PROYECTO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0002" y="3653229"/>
            <a:ext cx="6102115" cy="96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5"/>
              </a:lnSpc>
              <a:spcBef>
                <a:spcPct val="0"/>
              </a:spcBef>
            </a:pPr>
            <a:r>
              <a:rPr lang="en-US" sz="559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 o dolor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52994" y="3653229"/>
            <a:ext cx="7843364" cy="96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5"/>
              </a:lnSpc>
              <a:spcBef>
                <a:spcPct val="0"/>
              </a:spcBef>
            </a:pPr>
            <a:r>
              <a:rPr lang="en-US" sz="559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Propuesta de solución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988182" y="1398479"/>
            <a:ext cx="13809245" cy="3266574"/>
            <a:chOff x="0" y="0"/>
            <a:chExt cx="3637003" cy="8603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37003" cy="860332"/>
            </a:xfrm>
            <a:custGeom>
              <a:avLst/>
              <a:gdLst/>
              <a:ahLst/>
              <a:cxnLst/>
              <a:rect l="l" t="t" r="r" b="b"/>
              <a:pathLst>
                <a:path w="3637003" h="860332">
                  <a:moveTo>
                    <a:pt x="14016" y="0"/>
                  </a:moveTo>
                  <a:lnTo>
                    <a:pt x="3622987" y="0"/>
                  </a:lnTo>
                  <a:cubicBezTo>
                    <a:pt x="3626704" y="0"/>
                    <a:pt x="3630269" y="1477"/>
                    <a:pt x="3632898" y="4105"/>
                  </a:cubicBezTo>
                  <a:cubicBezTo>
                    <a:pt x="3635526" y="6734"/>
                    <a:pt x="3637003" y="10299"/>
                    <a:pt x="3637003" y="14016"/>
                  </a:cubicBezTo>
                  <a:lnTo>
                    <a:pt x="3637003" y="846316"/>
                  </a:lnTo>
                  <a:cubicBezTo>
                    <a:pt x="3637003" y="854057"/>
                    <a:pt x="3630728" y="860332"/>
                    <a:pt x="3622987" y="860332"/>
                  </a:cubicBezTo>
                  <a:lnTo>
                    <a:pt x="14016" y="860332"/>
                  </a:lnTo>
                  <a:cubicBezTo>
                    <a:pt x="6275" y="860332"/>
                    <a:pt x="0" y="854057"/>
                    <a:pt x="0" y="846316"/>
                  </a:cubicBezTo>
                  <a:lnTo>
                    <a:pt x="0" y="14016"/>
                  </a:lnTo>
                  <a:cubicBezTo>
                    <a:pt x="0" y="6275"/>
                    <a:pt x="6275" y="0"/>
                    <a:pt x="14016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37003" cy="898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63323" y="1869507"/>
            <a:ext cx="11361354" cy="116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OBJETIVO GENERAL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988182" y="5224013"/>
            <a:ext cx="13809245" cy="3567363"/>
            <a:chOff x="0" y="0"/>
            <a:chExt cx="3637003" cy="939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37003" cy="939552"/>
            </a:xfrm>
            <a:custGeom>
              <a:avLst/>
              <a:gdLst/>
              <a:ahLst/>
              <a:cxnLst/>
              <a:rect l="l" t="t" r="r" b="b"/>
              <a:pathLst>
                <a:path w="3637003" h="939552">
                  <a:moveTo>
                    <a:pt x="14016" y="0"/>
                  </a:moveTo>
                  <a:lnTo>
                    <a:pt x="3622987" y="0"/>
                  </a:lnTo>
                  <a:cubicBezTo>
                    <a:pt x="3626704" y="0"/>
                    <a:pt x="3630269" y="1477"/>
                    <a:pt x="3632898" y="4105"/>
                  </a:cubicBezTo>
                  <a:cubicBezTo>
                    <a:pt x="3635526" y="6734"/>
                    <a:pt x="3637003" y="10299"/>
                    <a:pt x="3637003" y="14016"/>
                  </a:cubicBezTo>
                  <a:lnTo>
                    <a:pt x="3637003" y="925537"/>
                  </a:lnTo>
                  <a:cubicBezTo>
                    <a:pt x="3637003" y="929254"/>
                    <a:pt x="3635526" y="932819"/>
                    <a:pt x="3632898" y="935447"/>
                  </a:cubicBezTo>
                  <a:cubicBezTo>
                    <a:pt x="3630269" y="938076"/>
                    <a:pt x="3626704" y="939552"/>
                    <a:pt x="3622987" y="939552"/>
                  </a:cubicBezTo>
                  <a:lnTo>
                    <a:pt x="14016" y="939552"/>
                  </a:lnTo>
                  <a:cubicBezTo>
                    <a:pt x="6275" y="939552"/>
                    <a:pt x="0" y="933277"/>
                    <a:pt x="0" y="925537"/>
                  </a:cubicBezTo>
                  <a:lnTo>
                    <a:pt x="0" y="14016"/>
                  </a:lnTo>
                  <a:cubicBezTo>
                    <a:pt x="0" y="6275"/>
                    <a:pt x="6275" y="0"/>
                    <a:pt x="14016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37003" cy="97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09753" y="5330591"/>
            <a:ext cx="12966103" cy="108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1"/>
              </a:lnSpc>
            </a:pPr>
            <a:r>
              <a:rPr lang="en-US" sz="6310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OBJETIVOS ESPECÍFICOS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55557" y="3432812"/>
            <a:ext cx="5474494" cy="52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4"/>
              </a:lnSpc>
              <a:spcBef>
                <a:spcPct val="0"/>
              </a:spcBef>
            </a:pPr>
            <a:r>
              <a:rPr lang="en-US" sz="306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Optimizar el flujo de trabajo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37697" y="6383201"/>
            <a:ext cx="6710214" cy="215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 móvil y plataforma web</a:t>
            </a:r>
          </a:p>
          <a:p>
            <a:pPr algn="ctr">
              <a:lnSpc>
                <a:spcPts val="4290"/>
              </a:lnSpc>
            </a:pPr>
            <a:r>
              <a:rPr lang="en-US" sz="30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OCR</a:t>
            </a:r>
          </a:p>
          <a:p>
            <a:pPr algn="ctr">
              <a:lnSpc>
                <a:spcPts val="4290"/>
              </a:lnSpc>
            </a:pPr>
            <a:r>
              <a:rPr lang="en-US" sz="30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</a:t>
            </a:r>
          </a:p>
          <a:p>
            <a:pPr marL="0" lvl="0" indent="0" algn="ctr">
              <a:lnSpc>
                <a:spcPts val="4290"/>
              </a:lnSpc>
              <a:spcBef>
                <a:spcPct val="0"/>
              </a:spcBef>
            </a:pPr>
            <a:r>
              <a:rPr lang="en-US" sz="30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 RESTFUL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47369" y="1021782"/>
            <a:ext cx="13993262" cy="1867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2"/>
              </a:lnSpc>
            </a:pPr>
            <a:r>
              <a:rPr lang="en-US" sz="60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ALCANCES Y LIMITACIONES DEL PROYECTO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84234" y="3353610"/>
            <a:ext cx="7643061" cy="5462337"/>
            <a:chOff x="0" y="0"/>
            <a:chExt cx="2012987" cy="1438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2987" cy="1438640"/>
            </a:xfrm>
            <a:custGeom>
              <a:avLst/>
              <a:gdLst/>
              <a:ahLst/>
              <a:cxnLst/>
              <a:rect l="l" t="t" r="r" b="b"/>
              <a:pathLst>
                <a:path w="2012987" h="1438640">
                  <a:moveTo>
                    <a:pt x="25323" y="0"/>
                  </a:moveTo>
                  <a:lnTo>
                    <a:pt x="1987664" y="0"/>
                  </a:lnTo>
                  <a:cubicBezTo>
                    <a:pt x="1994380" y="0"/>
                    <a:pt x="2000821" y="2668"/>
                    <a:pt x="2005570" y="7417"/>
                  </a:cubicBezTo>
                  <a:cubicBezTo>
                    <a:pt x="2010319" y="12166"/>
                    <a:pt x="2012987" y="18607"/>
                    <a:pt x="2012987" y="25323"/>
                  </a:cubicBezTo>
                  <a:lnTo>
                    <a:pt x="2012987" y="1413317"/>
                  </a:lnTo>
                  <a:cubicBezTo>
                    <a:pt x="2012987" y="1427303"/>
                    <a:pt x="2001650" y="1438640"/>
                    <a:pt x="1987664" y="1438640"/>
                  </a:cubicBezTo>
                  <a:lnTo>
                    <a:pt x="25323" y="1438640"/>
                  </a:lnTo>
                  <a:cubicBezTo>
                    <a:pt x="11338" y="1438640"/>
                    <a:pt x="0" y="1427303"/>
                    <a:pt x="0" y="1413317"/>
                  </a:cubicBezTo>
                  <a:lnTo>
                    <a:pt x="0" y="25323"/>
                  </a:lnTo>
                  <a:cubicBezTo>
                    <a:pt x="0" y="18607"/>
                    <a:pt x="2668" y="12166"/>
                    <a:pt x="7417" y="7417"/>
                  </a:cubicBezTo>
                  <a:cubicBezTo>
                    <a:pt x="12166" y="2668"/>
                    <a:pt x="18607" y="0"/>
                    <a:pt x="25323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12987" cy="1476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3353610"/>
            <a:ext cx="7643061" cy="5462337"/>
            <a:chOff x="0" y="0"/>
            <a:chExt cx="2012987" cy="14386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2987" cy="1438640"/>
            </a:xfrm>
            <a:custGeom>
              <a:avLst/>
              <a:gdLst/>
              <a:ahLst/>
              <a:cxnLst/>
              <a:rect l="l" t="t" r="r" b="b"/>
              <a:pathLst>
                <a:path w="2012987" h="1438640">
                  <a:moveTo>
                    <a:pt x="25323" y="0"/>
                  </a:moveTo>
                  <a:lnTo>
                    <a:pt x="1987664" y="0"/>
                  </a:lnTo>
                  <a:cubicBezTo>
                    <a:pt x="1994380" y="0"/>
                    <a:pt x="2000821" y="2668"/>
                    <a:pt x="2005570" y="7417"/>
                  </a:cubicBezTo>
                  <a:cubicBezTo>
                    <a:pt x="2010319" y="12166"/>
                    <a:pt x="2012987" y="18607"/>
                    <a:pt x="2012987" y="25323"/>
                  </a:cubicBezTo>
                  <a:lnTo>
                    <a:pt x="2012987" y="1413317"/>
                  </a:lnTo>
                  <a:cubicBezTo>
                    <a:pt x="2012987" y="1427303"/>
                    <a:pt x="2001650" y="1438640"/>
                    <a:pt x="1987664" y="1438640"/>
                  </a:cubicBezTo>
                  <a:lnTo>
                    <a:pt x="25323" y="1438640"/>
                  </a:lnTo>
                  <a:cubicBezTo>
                    <a:pt x="11338" y="1438640"/>
                    <a:pt x="0" y="1427303"/>
                    <a:pt x="0" y="1413317"/>
                  </a:cubicBezTo>
                  <a:lnTo>
                    <a:pt x="0" y="25323"/>
                  </a:lnTo>
                  <a:cubicBezTo>
                    <a:pt x="0" y="18607"/>
                    <a:pt x="2668" y="12166"/>
                    <a:pt x="7417" y="7417"/>
                  </a:cubicBezTo>
                  <a:cubicBezTo>
                    <a:pt x="12166" y="2668"/>
                    <a:pt x="18607" y="0"/>
                    <a:pt x="25323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12987" cy="1476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37245" y="3726682"/>
            <a:ext cx="5337039" cy="84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sz="4929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ALCANCES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7968" y="5378365"/>
            <a:ext cx="5875593" cy="210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3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Digitalización y edición de documentos</a:t>
            </a:r>
          </a:p>
          <a:p>
            <a:pPr algn="ctr">
              <a:lnSpc>
                <a:spcPts val="3336"/>
              </a:lnSpc>
            </a:pPr>
            <a:endParaRPr lang="en-US" sz="2383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336"/>
              </a:lnSpc>
            </a:pPr>
            <a:r>
              <a:rPr lang="en-US" sz="23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carpetas y documentos</a:t>
            </a:r>
          </a:p>
          <a:p>
            <a:pPr algn="ctr">
              <a:lnSpc>
                <a:spcPts val="3336"/>
              </a:lnSpc>
            </a:pPr>
            <a:endParaRPr lang="en-US" sz="2383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ctr">
              <a:lnSpc>
                <a:spcPts val="3336"/>
              </a:lnSpc>
              <a:spcBef>
                <a:spcPct val="0"/>
              </a:spcBef>
            </a:pPr>
            <a:r>
              <a:rPr lang="en-US" sz="23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 de plataformas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8623" y="3726682"/>
            <a:ext cx="6013815" cy="84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sz="4929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LIMITACIONES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56496" y="5010240"/>
            <a:ext cx="3618068" cy="210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3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Calidad de imagen</a:t>
            </a:r>
          </a:p>
          <a:p>
            <a:pPr algn="ctr">
              <a:lnSpc>
                <a:spcPts val="3336"/>
              </a:lnSpc>
            </a:pPr>
            <a:endParaRPr lang="en-US" sz="2383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336"/>
              </a:lnSpc>
            </a:pPr>
            <a:r>
              <a:rPr lang="en-US" sz="23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Ortografías y caligrafías</a:t>
            </a:r>
          </a:p>
          <a:p>
            <a:pPr algn="ctr">
              <a:lnSpc>
                <a:spcPts val="3336"/>
              </a:lnSpc>
            </a:pPr>
            <a:endParaRPr lang="en-US" sz="2383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ctr">
              <a:lnSpc>
                <a:spcPts val="3336"/>
              </a:lnSpc>
              <a:spcBef>
                <a:spcPct val="0"/>
              </a:spcBef>
            </a:pPr>
            <a:r>
              <a:rPr lang="en-US" sz="23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Calidad del documento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14950" y="3577224"/>
            <a:ext cx="7988968" cy="4168942"/>
            <a:chOff x="0" y="0"/>
            <a:chExt cx="2104090" cy="10979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4090" cy="1097993"/>
            </a:xfrm>
            <a:custGeom>
              <a:avLst/>
              <a:gdLst/>
              <a:ahLst/>
              <a:cxnLst/>
              <a:rect l="l" t="t" r="r" b="b"/>
              <a:pathLst>
                <a:path w="2104090" h="1097993">
                  <a:moveTo>
                    <a:pt x="24227" y="0"/>
                  </a:moveTo>
                  <a:lnTo>
                    <a:pt x="2079864" y="0"/>
                  </a:lnTo>
                  <a:cubicBezTo>
                    <a:pt x="2086289" y="0"/>
                    <a:pt x="2092451" y="2552"/>
                    <a:pt x="2096994" y="7096"/>
                  </a:cubicBezTo>
                  <a:cubicBezTo>
                    <a:pt x="2101538" y="11639"/>
                    <a:pt x="2104090" y="17802"/>
                    <a:pt x="2104090" y="24227"/>
                  </a:cubicBezTo>
                  <a:lnTo>
                    <a:pt x="2104090" y="1073766"/>
                  </a:lnTo>
                  <a:cubicBezTo>
                    <a:pt x="2104090" y="1080191"/>
                    <a:pt x="2101538" y="1086354"/>
                    <a:pt x="2096994" y="1090897"/>
                  </a:cubicBezTo>
                  <a:cubicBezTo>
                    <a:pt x="2092451" y="1095440"/>
                    <a:pt x="2086289" y="1097993"/>
                    <a:pt x="2079864" y="1097993"/>
                  </a:cubicBezTo>
                  <a:lnTo>
                    <a:pt x="24227" y="1097993"/>
                  </a:lnTo>
                  <a:cubicBezTo>
                    <a:pt x="17802" y="1097993"/>
                    <a:pt x="11639" y="1095440"/>
                    <a:pt x="7096" y="1090897"/>
                  </a:cubicBezTo>
                  <a:cubicBezTo>
                    <a:pt x="2552" y="1086354"/>
                    <a:pt x="0" y="1080191"/>
                    <a:pt x="0" y="1073766"/>
                  </a:cubicBezTo>
                  <a:lnTo>
                    <a:pt x="0" y="24227"/>
                  </a:lnTo>
                  <a:cubicBezTo>
                    <a:pt x="0" y="17802"/>
                    <a:pt x="2552" y="11639"/>
                    <a:pt x="7096" y="7096"/>
                  </a:cubicBezTo>
                  <a:cubicBezTo>
                    <a:pt x="11639" y="2552"/>
                    <a:pt x="17802" y="0"/>
                    <a:pt x="24227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04090" cy="1136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69014" y="1582253"/>
            <a:ext cx="16549973" cy="1649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2"/>
              </a:lnSpc>
            </a:pPr>
            <a:r>
              <a:rPr lang="en-US" sz="53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METODOLOGÍA DE TRABAJO PARA EL DESARROLLO DEL PROYECTO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72301" y="3826884"/>
            <a:ext cx="3200549" cy="116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r>
              <a:rPr lang="en-US" sz="32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tradicional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1470" y="5960484"/>
            <a:ext cx="2335262" cy="113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</a:t>
            </a:r>
          </a:p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r>
              <a:rPr lang="en-US" sz="32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Cascada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51252" y="6250997"/>
            <a:ext cx="2063948" cy="554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r>
              <a:rPr lang="en-US" sz="32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Kanban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230477" y="5027357"/>
            <a:ext cx="1166997" cy="133785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H="1">
            <a:off x="7978938" y="6556961"/>
            <a:ext cx="23471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V="1">
            <a:off x="7978938" y="5027357"/>
            <a:ext cx="1119943" cy="133785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060" y="2928453"/>
            <a:ext cx="18004932" cy="7201973"/>
          </a:xfrm>
          <a:custGeom>
            <a:avLst/>
            <a:gdLst/>
            <a:ahLst/>
            <a:cxnLst/>
            <a:rect l="l" t="t" r="r" b="b"/>
            <a:pathLst>
              <a:path w="18004932" h="7201973">
                <a:moveTo>
                  <a:pt x="0" y="0"/>
                </a:moveTo>
                <a:lnTo>
                  <a:pt x="18004932" y="0"/>
                </a:lnTo>
                <a:lnTo>
                  <a:pt x="18004932" y="7201972"/>
                </a:lnTo>
                <a:lnTo>
                  <a:pt x="0" y="720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66231" y="933450"/>
            <a:ext cx="12955539" cy="164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</a:pPr>
            <a:r>
              <a:rPr lang="en-US" sz="5349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CRONOGRAMA PARA EL DESARROLLO DEL PROYECTO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61326" y="4499944"/>
            <a:ext cx="165348" cy="1163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  <a:spcBef>
                <a:spcPct val="0"/>
              </a:spcBef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19" y="2857854"/>
            <a:ext cx="11889361" cy="7268395"/>
          </a:xfrm>
          <a:custGeom>
            <a:avLst/>
            <a:gdLst/>
            <a:ahLst/>
            <a:cxnLst/>
            <a:rect l="l" t="t" r="r" b="b"/>
            <a:pathLst>
              <a:path w="11889361" h="7268395">
                <a:moveTo>
                  <a:pt x="0" y="0"/>
                </a:moveTo>
                <a:lnTo>
                  <a:pt x="11889362" y="0"/>
                </a:lnTo>
                <a:lnTo>
                  <a:pt x="11889362" y="7268395"/>
                </a:lnTo>
                <a:lnTo>
                  <a:pt x="0" y="7268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17" t="-3743" r="-2340" b="-411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18204" y="904875"/>
            <a:ext cx="11451591" cy="21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620" y="2544798"/>
            <a:ext cx="4424927" cy="442492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216745" y="7067705"/>
            <a:ext cx="795055" cy="492794"/>
            <a:chOff x="0" y="0"/>
            <a:chExt cx="420643" cy="260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643" cy="260725"/>
            </a:xfrm>
            <a:custGeom>
              <a:avLst/>
              <a:gdLst/>
              <a:ahLst/>
              <a:cxnLst/>
              <a:rect l="l" t="t" r="r" b="b"/>
              <a:pathLst>
                <a:path w="420643" h="260725">
                  <a:moveTo>
                    <a:pt x="130363" y="0"/>
                  </a:moveTo>
                  <a:lnTo>
                    <a:pt x="290281" y="0"/>
                  </a:lnTo>
                  <a:cubicBezTo>
                    <a:pt x="362278" y="0"/>
                    <a:pt x="420643" y="58365"/>
                    <a:pt x="420643" y="130363"/>
                  </a:cubicBezTo>
                  <a:lnTo>
                    <a:pt x="420643" y="130363"/>
                  </a:lnTo>
                  <a:cubicBezTo>
                    <a:pt x="420643" y="202360"/>
                    <a:pt x="362278" y="260725"/>
                    <a:pt x="290281" y="260725"/>
                  </a:cubicBezTo>
                  <a:lnTo>
                    <a:pt x="130363" y="260725"/>
                  </a:lnTo>
                  <a:cubicBezTo>
                    <a:pt x="58365" y="260725"/>
                    <a:pt x="0" y="202360"/>
                    <a:pt x="0" y="130363"/>
                  </a:cubicBezTo>
                  <a:lnTo>
                    <a:pt x="0" y="130363"/>
                  </a:lnTo>
                  <a:cubicBezTo>
                    <a:pt x="0" y="58365"/>
                    <a:pt x="58365" y="0"/>
                    <a:pt x="130363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0643" cy="30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18204" y="904875"/>
            <a:ext cx="11451591" cy="21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PRUEBAS DE CALIDAD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216745" y="7963533"/>
            <a:ext cx="795055" cy="492794"/>
            <a:chOff x="0" y="0"/>
            <a:chExt cx="420643" cy="260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0643" cy="260725"/>
            </a:xfrm>
            <a:custGeom>
              <a:avLst/>
              <a:gdLst/>
              <a:ahLst/>
              <a:cxnLst/>
              <a:rect l="l" t="t" r="r" b="b"/>
              <a:pathLst>
                <a:path w="420643" h="260725">
                  <a:moveTo>
                    <a:pt x="130363" y="0"/>
                  </a:moveTo>
                  <a:lnTo>
                    <a:pt x="290281" y="0"/>
                  </a:lnTo>
                  <a:cubicBezTo>
                    <a:pt x="362278" y="0"/>
                    <a:pt x="420643" y="58365"/>
                    <a:pt x="420643" y="130363"/>
                  </a:cubicBezTo>
                  <a:lnTo>
                    <a:pt x="420643" y="130363"/>
                  </a:lnTo>
                  <a:cubicBezTo>
                    <a:pt x="420643" y="202360"/>
                    <a:pt x="362278" y="260725"/>
                    <a:pt x="290281" y="260725"/>
                  </a:cubicBezTo>
                  <a:lnTo>
                    <a:pt x="130363" y="260725"/>
                  </a:lnTo>
                  <a:cubicBezTo>
                    <a:pt x="58365" y="260725"/>
                    <a:pt x="0" y="202360"/>
                    <a:pt x="0" y="130363"/>
                  </a:cubicBezTo>
                  <a:lnTo>
                    <a:pt x="0" y="130363"/>
                  </a:lnTo>
                  <a:cubicBezTo>
                    <a:pt x="0" y="58365"/>
                    <a:pt x="58365" y="0"/>
                    <a:pt x="130363" y="0"/>
                  </a:cubicBezTo>
                  <a:close/>
                </a:path>
              </a:pathLst>
            </a:custGeom>
            <a:solidFill>
              <a:srgbClr val="DEFDF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20643" cy="30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45404" y="7020080"/>
            <a:ext cx="1925008" cy="47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Aprobadas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45404" y="7915908"/>
            <a:ext cx="2099095" cy="47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Rechazadas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58537" y="7178049"/>
            <a:ext cx="311471" cy="243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3"/>
              </a:lnSpc>
              <a:spcBef>
                <a:spcPct val="0"/>
              </a:spcBef>
            </a:pPr>
            <a:r>
              <a:rPr lang="en-US" sz="143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58537" y="8073877"/>
            <a:ext cx="311471" cy="243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3"/>
              </a:lnSpc>
              <a:spcBef>
                <a:spcPct val="0"/>
              </a:spcBef>
            </a:pPr>
            <a:r>
              <a:rPr lang="en-US" sz="143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216745" y="8856377"/>
            <a:ext cx="795055" cy="492794"/>
            <a:chOff x="0" y="0"/>
            <a:chExt cx="420643" cy="2607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0643" cy="260725"/>
            </a:xfrm>
            <a:custGeom>
              <a:avLst/>
              <a:gdLst/>
              <a:ahLst/>
              <a:cxnLst/>
              <a:rect l="l" t="t" r="r" b="b"/>
              <a:pathLst>
                <a:path w="420643" h="260725">
                  <a:moveTo>
                    <a:pt x="130363" y="0"/>
                  </a:moveTo>
                  <a:lnTo>
                    <a:pt x="290281" y="0"/>
                  </a:lnTo>
                  <a:cubicBezTo>
                    <a:pt x="362278" y="0"/>
                    <a:pt x="420643" y="58365"/>
                    <a:pt x="420643" y="130363"/>
                  </a:cubicBezTo>
                  <a:lnTo>
                    <a:pt x="420643" y="130363"/>
                  </a:lnTo>
                  <a:cubicBezTo>
                    <a:pt x="420643" y="202360"/>
                    <a:pt x="362278" y="260725"/>
                    <a:pt x="290281" y="260725"/>
                  </a:cubicBezTo>
                  <a:lnTo>
                    <a:pt x="130363" y="260725"/>
                  </a:lnTo>
                  <a:cubicBezTo>
                    <a:pt x="58365" y="260725"/>
                    <a:pt x="0" y="202360"/>
                    <a:pt x="0" y="130363"/>
                  </a:cubicBezTo>
                  <a:lnTo>
                    <a:pt x="0" y="130363"/>
                  </a:lnTo>
                  <a:cubicBezTo>
                    <a:pt x="0" y="58365"/>
                    <a:pt x="58365" y="0"/>
                    <a:pt x="130363" y="0"/>
                  </a:cubicBezTo>
                  <a:close/>
                </a:path>
              </a:pathLst>
            </a:custGeom>
            <a:solidFill>
              <a:srgbClr val="DEFDF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20643" cy="30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752083" y="8808752"/>
            <a:ext cx="911649" cy="47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58537" y="8966721"/>
            <a:ext cx="311471" cy="243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3"/>
              </a:lnSpc>
              <a:spcBef>
                <a:spcPct val="0"/>
              </a:spcBef>
            </a:pPr>
            <a:r>
              <a:rPr lang="en-US" sz="143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277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861458" y="4028782"/>
            <a:ext cx="4809741" cy="659860"/>
            <a:chOff x="0" y="0"/>
            <a:chExt cx="2192461" cy="30078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92461" cy="300789"/>
            </a:xfrm>
            <a:custGeom>
              <a:avLst/>
              <a:gdLst/>
              <a:ahLst/>
              <a:cxnLst/>
              <a:rect l="l" t="t" r="r" b="b"/>
              <a:pathLst>
                <a:path w="2192461" h="300789">
                  <a:moveTo>
                    <a:pt x="82091" y="0"/>
                  </a:moveTo>
                  <a:lnTo>
                    <a:pt x="2110370" y="0"/>
                  </a:lnTo>
                  <a:cubicBezTo>
                    <a:pt x="2155707" y="0"/>
                    <a:pt x="2192461" y="36754"/>
                    <a:pt x="2192461" y="82091"/>
                  </a:cubicBezTo>
                  <a:lnTo>
                    <a:pt x="2192461" y="218698"/>
                  </a:lnTo>
                  <a:cubicBezTo>
                    <a:pt x="2192461" y="264035"/>
                    <a:pt x="2155707" y="300789"/>
                    <a:pt x="2110370" y="300789"/>
                  </a:cubicBezTo>
                  <a:lnTo>
                    <a:pt x="82091" y="300789"/>
                  </a:lnTo>
                  <a:cubicBezTo>
                    <a:pt x="36754" y="300789"/>
                    <a:pt x="0" y="264035"/>
                    <a:pt x="0" y="218698"/>
                  </a:cubicBezTo>
                  <a:lnTo>
                    <a:pt x="0" y="82091"/>
                  </a:lnTo>
                  <a:cubicBezTo>
                    <a:pt x="0" y="36754"/>
                    <a:pt x="36754" y="0"/>
                    <a:pt x="82091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192461" cy="348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r>
                <a:rPr lang="en-US" sz="2383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funcionales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86423" y="6900640"/>
            <a:ext cx="4784777" cy="659860"/>
            <a:chOff x="0" y="0"/>
            <a:chExt cx="2181081" cy="30078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81081" cy="300789"/>
            </a:xfrm>
            <a:custGeom>
              <a:avLst/>
              <a:gdLst/>
              <a:ahLst/>
              <a:cxnLst/>
              <a:rect l="l" t="t" r="r" b="b"/>
              <a:pathLst>
                <a:path w="2181081" h="300789">
                  <a:moveTo>
                    <a:pt x="82520" y="0"/>
                  </a:moveTo>
                  <a:lnTo>
                    <a:pt x="2098562" y="0"/>
                  </a:lnTo>
                  <a:cubicBezTo>
                    <a:pt x="2144136" y="0"/>
                    <a:pt x="2181081" y="36945"/>
                    <a:pt x="2181081" y="82520"/>
                  </a:cubicBezTo>
                  <a:lnTo>
                    <a:pt x="2181081" y="218269"/>
                  </a:lnTo>
                  <a:cubicBezTo>
                    <a:pt x="2181081" y="263844"/>
                    <a:pt x="2144136" y="300789"/>
                    <a:pt x="2098562" y="300789"/>
                  </a:cubicBezTo>
                  <a:lnTo>
                    <a:pt x="82520" y="300789"/>
                  </a:lnTo>
                  <a:cubicBezTo>
                    <a:pt x="36945" y="300789"/>
                    <a:pt x="0" y="263844"/>
                    <a:pt x="0" y="218269"/>
                  </a:cubicBezTo>
                  <a:lnTo>
                    <a:pt x="0" y="82520"/>
                  </a:lnTo>
                  <a:cubicBezTo>
                    <a:pt x="0" y="36945"/>
                    <a:pt x="36945" y="0"/>
                    <a:pt x="82520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181081" cy="348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r>
                <a:rPr lang="en-US" sz="2383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End 2 End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49559" y="5011459"/>
            <a:ext cx="4784777" cy="659860"/>
            <a:chOff x="0" y="0"/>
            <a:chExt cx="2181081" cy="30078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81081" cy="300789"/>
            </a:xfrm>
            <a:custGeom>
              <a:avLst/>
              <a:gdLst/>
              <a:ahLst/>
              <a:cxnLst/>
              <a:rect l="l" t="t" r="r" b="b"/>
              <a:pathLst>
                <a:path w="2181081" h="300789">
                  <a:moveTo>
                    <a:pt x="82520" y="0"/>
                  </a:moveTo>
                  <a:lnTo>
                    <a:pt x="2098562" y="0"/>
                  </a:lnTo>
                  <a:cubicBezTo>
                    <a:pt x="2144136" y="0"/>
                    <a:pt x="2181081" y="36945"/>
                    <a:pt x="2181081" y="82520"/>
                  </a:cubicBezTo>
                  <a:lnTo>
                    <a:pt x="2181081" y="218269"/>
                  </a:lnTo>
                  <a:cubicBezTo>
                    <a:pt x="2181081" y="263844"/>
                    <a:pt x="2144136" y="300789"/>
                    <a:pt x="2098562" y="300789"/>
                  </a:cubicBezTo>
                  <a:lnTo>
                    <a:pt x="82520" y="300789"/>
                  </a:lnTo>
                  <a:cubicBezTo>
                    <a:pt x="36945" y="300789"/>
                    <a:pt x="0" y="263844"/>
                    <a:pt x="0" y="218269"/>
                  </a:cubicBezTo>
                  <a:lnTo>
                    <a:pt x="0" y="82520"/>
                  </a:lnTo>
                  <a:cubicBezTo>
                    <a:pt x="0" y="36945"/>
                    <a:pt x="36945" y="0"/>
                    <a:pt x="82520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181081" cy="348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r>
                <a:rPr lang="en-US" sz="2383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de seguridad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449559" y="5950299"/>
            <a:ext cx="4809741" cy="659860"/>
            <a:chOff x="0" y="0"/>
            <a:chExt cx="2192461" cy="30078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92461" cy="300789"/>
            </a:xfrm>
            <a:custGeom>
              <a:avLst/>
              <a:gdLst/>
              <a:ahLst/>
              <a:cxnLst/>
              <a:rect l="l" t="t" r="r" b="b"/>
              <a:pathLst>
                <a:path w="2192461" h="300789">
                  <a:moveTo>
                    <a:pt x="82091" y="0"/>
                  </a:moveTo>
                  <a:lnTo>
                    <a:pt x="2110370" y="0"/>
                  </a:lnTo>
                  <a:cubicBezTo>
                    <a:pt x="2155707" y="0"/>
                    <a:pt x="2192461" y="36754"/>
                    <a:pt x="2192461" y="82091"/>
                  </a:cubicBezTo>
                  <a:lnTo>
                    <a:pt x="2192461" y="218698"/>
                  </a:lnTo>
                  <a:cubicBezTo>
                    <a:pt x="2192461" y="264035"/>
                    <a:pt x="2155707" y="300789"/>
                    <a:pt x="2110370" y="300789"/>
                  </a:cubicBezTo>
                  <a:lnTo>
                    <a:pt x="82091" y="300789"/>
                  </a:lnTo>
                  <a:cubicBezTo>
                    <a:pt x="36754" y="300789"/>
                    <a:pt x="0" y="264035"/>
                    <a:pt x="0" y="218698"/>
                  </a:cubicBezTo>
                  <a:lnTo>
                    <a:pt x="0" y="82091"/>
                  </a:lnTo>
                  <a:cubicBezTo>
                    <a:pt x="0" y="36754"/>
                    <a:pt x="36754" y="0"/>
                    <a:pt x="82091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2192461" cy="348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r>
                <a:rPr lang="en-US" sz="2383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de integración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886423" y="5950299"/>
            <a:ext cx="4784777" cy="659860"/>
            <a:chOff x="0" y="0"/>
            <a:chExt cx="2181081" cy="30078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81081" cy="300789"/>
            </a:xfrm>
            <a:custGeom>
              <a:avLst/>
              <a:gdLst/>
              <a:ahLst/>
              <a:cxnLst/>
              <a:rect l="l" t="t" r="r" b="b"/>
              <a:pathLst>
                <a:path w="2181081" h="300789">
                  <a:moveTo>
                    <a:pt x="82520" y="0"/>
                  </a:moveTo>
                  <a:lnTo>
                    <a:pt x="2098562" y="0"/>
                  </a:lnTo>
                  <a:cubicBezTo>
                    <a:pt x="2144136" y="0"/>
                    <a:pt x="2181081" y="36945"/>
                    <a:pt x="2181081" y="82520"/>
                  </a:cubicBezTo>
                  <a:lnTo>
                    <a:pt x="2181081" y="218269"/>
                  </a:lnTo>
                  <a:cubicBezTo>
                    <a:pt x="2181081" y="263844"/>
                    <a:pt x="2144136" y="300789"/>
                    <a:pt x="2098562" y="300789"/>
                  </a:cubicBezTo>
                  <a:lnTo>
                    <a:pt x="82520" y="300789"/>
                  </a:lnTo>
                  <a:cubicBezTo>
                    <a:pt x="36945" y="300789"/>
                    <a:pt x="0" y="263844"/>
                    <a:pt x="0" y="218269"/>
                  </a:cubicBezTo>
                  <a:lnTo>
                    <a:pt x="0" y="82520"/>
                  </a:lnTo>
                  <a:cubicBezTo>
                    <a:pt x="0" y="36945"/>
                    <a:pt x="36945" y="0"/>
                    <a:pt x="82520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2181081" cy="348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r>
                <a:rPr lang="en-US" sz="2383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de compatibilidad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886423" y="4991946"/>
            <a:ext cx="4784777" cy="659860"/>
            <a:chOff x="0" y="0"/>
            <a:chExt cx="2181081" cy="30078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181081" cy="300789"/>
            </a:xfrm>
            <a:custGeom>
              <a:avLst/>
              <a:gdLst/>
              <a:ahLst/>
              <a:cxnLst/>
              <a:rect l="l" t="t" r="r" b="b"/>
              <a:pathLst>
                <a:path w="2181081" h="300789">
                  <a:moveTo>
                    <a:pt x="82520" y="0"/>
                  </a:moveTo>
                  <a:lnTo>
                    <a:pt x="2098562" y="0"/>
                  </a:lnTo>
                  <a:cubicBezTo>
                    <a:pt x="2144136" y="0"/>
                    <a:pt x="2181081" y="36945"/>
                    <a:pt x="2181081" y="82520"/>
                  </a:cubicBezTo>
                  <a:lnTo>
                    <a:pt x="2181081" y="218269"/>
                  </a:lnTo>
                  <a:cubicBezTo>
                    <a:pt x="2181081" y="263844"/>
                    <a:pt x="2144136" y="300789"/>
                    <a:pt x="2098562" y="300789"/>
                  </a:cubicBezTo>
                  <a:lnTo>
                    <a:pt x="82520" y="300789"/>
                  </a:lnTo>
                  <a:cubicBezTo>
                    <a:pt x="36945" y="300789"/>
                    <a:pt x="0" y="263844"/>
                    <a:pt x="0" y="218269"/>
                  </a:cubicBezTo>
                  <a:lnTo>
                    <a:pt x="0" y="82520"/>
                  </a:lnTo>
                  <a:cubicBezTo>
                    <a:pt x="0" y="36945"/>
                    <a:pt x="36945" y="0"/>
                    <a:pt x="82520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2181081" cy="348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r>
                <a:rPr lang="en-US" sz="2383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UI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449559" y="6886542"/>
            <a:ext cx="4784777" cy="659860"/>
            <a:chOff x="0" y="0"/>
            <a:chExt cx="2181081" cy="30078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81081" cy="300789"/>
            </a:xfrm>
            <a:custGeom>
              <a:avLst/>
              <a:gdLst/>
              <a:ahLst/>
              <a:cxnLst/>
              <a:rect l="l" t="t" r="r" b="b"/>
              <a:pathLst>
                <a:path w="2181081" h="300789">
                  <a:moveTo>
                    <a:pt x="82520" y="0"/>
                  </a:moveTo>
                  <a:lnTo>
                    <a:pt x="2098562" y="0"/>
                  </a:lnTo>
                  <a:cubicBezTo>
                    <a:pt x="2144136" y="0"/>
                    <a:pt x="2181081" y="36945"/>
                    <a:pt x="2181081" y="82520"/>
                  </a:cubicBezTo>
                  <a:lnTo>
                    <a:pt x="2181081" y="218269"/>
                  </a:lnTo>
                  <a:cubicBezTo>
                    <a:pt x="2181081" y="263844"/>
                    <a:pt x="2144136" y="300789"/>
                    <a:pt x="2098562" y="300789"/>
                  </a:cubicBezTo>
                  <a:lnTo>
                    <a:pt x="82520" y="300789"/>
                  </a:lnTo>
                  <a:cubicBezTo>
                    <a:pt x="36945" y="300789"/>
                    <a:pt x="0" y="263844"/>
                    <a:pt x="0" y="218269"/>
                  </a:cubicBezTo>
                  <a:lnTo>
                    <a:pt x="0" y="82520"/>
                  </a:lnTo>
                  <a:cubicBezTo>
                    <a:pt x="0" y="36945"/>
                    <a:pt x="36945" y="0"/>
                    <a:pt x="82520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2181081" cy="348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r>
                <a:rPr lang="en-US" sz="2383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de BD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449559" y="4028782"/>
            <a:ext cx="4784777" cy="659860"/>
            <a:chOff x="0" y="0"/>
            <a:chExt cx="2181081" cy="30078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81081" cy="300789"/>
            </a:xfrm>
            <a:custGeom>
              <a:avLst/>
              <a:gdLst/>
              <a:ahLst/>
              <a:cxnLst/>
              <a:rect l="l" t="t" r="r" b="b"/>
              <a:pathLst>
                <a:path w="2181081" h="300789">
                  <a:moveTo>
                    <a:pt x="82520" y="0"/>
                  </a:moveTo>
                  <a:lnTo>
                    <a:pt x="2098562" y="0"/>
                  </a:lnTo>
                  <a:cubicBezTo>
                    <a:pt x="2144136" y="0"/>
                    <a:pt x="2181081" y="36945"/>
                    <a:pt x="2181081" y="82520"/>
                  </a:cubicBezTo>
                  <a:lnTo>
                    <a:pt x="2181081" y="218269"/>
                  </a:lnTo>
                  <a:cubicBezTo>
                    <a:pt x="2181081" y="263844"/>
                    <a:pt x="2144136" y="300789"/>
                    <a:pt x="2098562" y="300789"/>
                  </a:cubicBezTo>
                  <a:lnTo>
                    <a:pt x="82520" y="300789"/>
                  </a:lnTo>
                  <a:cubicBezTo>
                    <a:pt x="36945" y="300789"/>
                    <a:pt x="0" y="263844"/>
                    <a:pt x="0" y="218269"/>
                  </a:cubicBezTo>
                  <a:lnTo>
                    <a:pt x="0" y="82520"/>
                  </a:lnTo>
                  <a:cubicBezTo>
                    <a:pt x="0" y="36945"/>
                    <a:pt x="36945" y="0"/>
                    <a:pt x="82520" y="0"/>
                  </a:cubicBezTo>
                  <a:close/>
                </a:path>
              </a:pathLst>
            </a:custGeom>
            <a:solidFill>
              <a:srgbClr val="63DD7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2181081" cy="348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r>
                <a:rPr lang="en-US" sz="2383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Pruebas API SVC WEB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HORTISCAN</dc:title>
  <cp:revision>7</cp:revision>
  <dcterms:created xsi:type="dcterms:W3CDTF">2006-08-16T00:00:00Z</dcterms:created>
  <dcterms:modified xsi:type="dcterms:W3CDTF">2024-12-03T23:47:44Z</dcterms:modified>
  <dc:identifier>DAGQdw-ZLAk</dc:identifier>
</cp:coreProperties>
</file>